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BCDE"/>
    <a:srgbClr val="54AB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>
        <p:scale>
          <a:sx n="90" d="100"/>
          <a:sy n="90" d="100"/>
        </p:scale>
        <p:origin x="-1248" y="18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4288D-7791-4FD3-A6D2-F2C3E4451A73}" type="datetimeFigureOut">
              <a:rPr lang="ru-RU" smtClean="0"/>
              <a:t>06.12.2023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8D24-2295-459A-80B3-9FA5B6F0D1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915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4288D-7791-4FD3-A6D2-F2C3E4451A73}" type="datetimeFigureOut">
              <a:rPr lang="ru-RU" smtClean="0"/>
              <a:t>06.12.2023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8D24-2295-459A-80B3-9FA5B6F0D1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627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4288D-7791-4FD3-A6D2-F2C3E4451A73}" type="datetimeFigureOut">
              <a:rPr lang="ru-RU" smtClean="0"/>
              <a:t>06.12.2023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8D24-2295-459A-80B3-9FA5B6F0D1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1220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4288D-7791-4FD3-A6D2-F2C3E4451A73}" type="datetimeFigureOut">
              <a:rPr lang="ru-RU" smtClean="0"/>
              <a:t>06.12.2023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8D24-2295-459A-80B3-9FA5B6F0D1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743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4288D-7791-4FD3-A6D2-F2C3E4451A73}" type="datetimeFigureOut">
              <a:rPr lang="ru-RU" smtClean="0"/>
              <a:t>06.12.2023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8D24-2295-459A-80B3-9FA5B6F0D1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2671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4288D-7791-4FD3-A6D2-F2C3E4451A73}" type="datetimeFigureOut">
              <a:rPr lang="ru-RU" smtClean="0"/>
              <a:t>06.12.2023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8D24-2295-459A-80B3-9FA5B6F0D1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8811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4288D-7791-4FD3-A6D2-F2C3E4451A73}" type="datetimeFigureOut">
              <a:rPr lang="ru-RU" smtClean="0"/>
              <a:t>06.12.2023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8D24-2295-459A-80B3-9FA5B6F0D1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3972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4288D-7791-4FD3-A6D2-F2C3E4451A73}" type="datetimeFigureOut">
              <a:rPr lang="ru-RU" smtClean="0"/>
              <a:t>06.12.2023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8D24-2295-459A-80B3-9FA5B6F0D1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7522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4288D-7791-4FD3-A6D2-F2C3E4451A73}" type="datetimeFigureOut">
              <a:rPr lang="ru-RU" smtClean="0"/>
              <a:t>06.12.2023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8D24-2295-459A-80B3-9FA5B6F0D1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058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4288D-7791-4FD3-A6D2-F2C3E4451A73}" type="datetimeFigureOut">
              <a:rPr lang="ru-RU" smtClean="0"/>
              <a:t>06.12.2023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8D24-2295-459A-80B3-9FA5B6F0D1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605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4288D-7791-4FD3-A6D2-F2C3E4451A73}" type="datetimeFigureOut">
              <a:rPr lang="ru-RU" smtClean="0"/>
              <a:t>06.12.2023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1D8D24-2295-459A-80B3-9FA5B6F0D1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460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4ABD6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4288D-7791-4FD3-A6D2-F2C3E4451A73}" type="datetimeFigureOut">
              <a:rPr lang="ru-RU" smtClean="0"/>
              <a:t>06.12.2023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D8D24-2295-459A-80B3-9FA5B6F0D1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399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gtrk-saratov.ru/images/cms/data/2013/%D0%BE%D0%BA%D1%82%D1%8F%D0%B1%D1%80%D1%8C/10/winter_007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85039" cy="69637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</p:pic>
      <p:sp>
        <p:nvSpPr>
          <p:cNvPr id="6" name="Прямоугольник с двумя вырезанными противолежащими углами 5"/>
          <p:cNvSpPr/>
          <p:nvPr/>
        </p:nvSpPr>
        <p:spPr>
          <a:xfrm>
            <a:off x="180970" y="188640"/>
            <a:ext cx="8782084" cy="6480720"/>
          </a:xfrm>
          <a:prstGeom prst="snip2DiagRect">
            <a:avLst/>
          </a:prstGeom>
          <a:solidFill>
            <a:schemeClr val="bg1">
              <a:lumMod val="75000"/>
              <a:alpha val="23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759792" y="548680"/>
            <a:ext cx="7988672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54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Презентация </a:t>
            </a:r>
          </a:p>
          <a:p>
            <a:pPr algn="ctr"/>
            <a:r>
              <a:rPr lang="ru-RU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«Покормим птиц зимой</a:t>
            </a:r>
            <a:r>
              <a:rPr lang="ru-RU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tx2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endParaRPr lang="ru-RU" sz="54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tx2"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600866" y="5341920"/>
            <a:ext cx="306417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Подготовила воспитатель</a:t>
            </a:r>
          </a:p>
          <a:p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</a:t>
            </a:r>
            <a:r>
              <a:rPr lang="ru-RU" sz="2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Почечуева</a:t>
            </a:r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И. В. </a:t>
            </a:r>
          </a:p>
          <a:p>
            <a:r>
              <a:rPr lang="ru-RU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</a:t>
            </a:r>
            <a:r>
              <a:rPr lang="ru-RU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Рыбное 2023г</a:t>
            </a:r>
            <a:endParaRPr lang="ru-RU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12121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180970" y="188640"/>
            <a:ext cx="8782084" cy="6480720"/>
          </a:xfrm>
          <a:prstGeom prst="snip2DiagRect">
            <a:avLst/>
          </a:prstGeom>
          <a:solidFill>
            <a:schemeClr val="bg1">
              <a:lumMod val="75000"/>
              <a:alpha val="23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026420" y="1534242"/>
            <a:ext cx="4535070" cy="44012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Летом пёстрые дятлы питаются древесными насекомыми, а зимой – семенами хвойных деревьев. Весной дятел пьёт берёзовый сок. Это одна из очень полезных птиц наших лесов: работает круглый год по уничтожению вредителей.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692694"/>
            <a:ext cx="552619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Зимующие птицы</a:t>
            </a:r>
            <a:endParaRPr lang="ru-RU" sz="4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146" name="Picture 2" descr="http://www.latoro.ru/oboi/animals/17500-oboi-dyatel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1844824"/>
            <a:ext cx="3524636" cy="22322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1339202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180970" y="188640"/>
            <a:ext cx="8782084" cy="6480720"/>
          </a:xfrm>
          <a:prstGeom prst="snip2DiagRect">
            <a:avLst/>
          </a:prstGeom>
          <a:solidFill>
            <a:schemeClr val="bg1">
              <a:lumMod val="75000"/>
              <a:alpha val="23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026420" y="1534242"/>
            <a:ext cx="4535070" cy="35394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Воробей – бойкая, жизнерадостная, находчивая и общительная птица. Клюёт овёс, пшено, зимой селится вблизи жилища человека, клюёт всё, что найдёт – всеядная птица.</a:t>
            </a:r>
            <a:endParaRPr lang="ru-RU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692694"/>
            <a:ext cx="552619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Зимующие птицы</a:t>
            </a:r>
            <a:endParaRPr lang="ru-RU" sz="4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http://nature.sfu-kras.ru/files/nature/%D0%92%D0%BE%D1%80%D0%BE%D0%B1%D0%B5%D0%B9%202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1844824"/>
            <a:ext cx="3240360" cy="21602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2388829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180970" y="188640"/>
            <a:ext cx="8782084" cy="6480720"/>
          </a:xfrm>
          <a:prstGeom prst="snip2DiagRect">
            <a:avLst/>
          </a:prstGeom>
          <a:solidFill>
            <a:schemeClr val="bg1">
              <a:lumMod val="75000"/>
              <a:alpha val="23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026420" y="1534242"/>
            <a:ext cx="4535070" cy="48320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Вороны очень умны. Фигура у вороны довольно неуклюжая. Ест ворона всё. Падаль, мыши, птички и их яйца, всякого рода черви и жуки, слизняки, рыба, овощи, фрукты, сыр, творог – всё ей годится. В природе ворона безусловно полезна, но вблизи человеческого жилья становится воровкой.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692694"/>
            <a:ext cx="552619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Зимующие птицы</a:t>
            </a:r>
            <a:endParaRPr lang="ru-RU" sz="4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http://f3.foto.rambler.ru/preview/r/668x514/4ecc94cd-17fd-4f59-cd94-937cc43d4f76/%D0%92%D0%BE%D1%80%D0%BE%D0%BD%D0%B0_%D0%A1%D0%B5%D1%80%D0%B0%D1%8F_%D0%B2%D0%BE%D1%80%D0%BE%D0%BD%D0%B0_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5576" y="1811633"/>
            <a:ext cx="3096344" cy="23825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2795277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180970" y="188640"/>
            <a:ext cx="8782084" cy="6480720"/>
          </a:xfrm>
          <a:prstGeom prst="snip2DiagRect">
            <a:avLst/>
          </a:prstGeom>
          <a:solidFill>
            <a:schemeClr val="bg1">
              <a:lumMod val="75000"/>
              <a:alpha val="23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026420" y="1534242"/>
            <a:ext cx="4535070" cy="48320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Свиристель живет </a:t>
            </a: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разреженных хвойных и смешанных лесах, на зарастающих горах и вырубках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Летом питаются ягодами, насекомыми и побегами растений. Зимой любят полакомиться рябиной. В холода перебираются к жилью человека.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11560" y="692694"/>
            <a:ext cx="552619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Зимующие птицы</a:t>
            </a:r>
            <a:endParaRPr lang="ru-RU" sz="4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 descr="http://nauka21vek.ru/wp-content/uploads/2012/05/1399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1844824"/>
            <a:ext cx="3158195" cy="21054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3102856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180970" y="188640"/>
            <a:ext cx="8782084" cy="6480720"/>
          </a:xfrm>
          <a:prstGeom prst="snip2DiagRect">
            <a:avLst/>
          </a:prstGeom>
          <a:solidFill>
            <a:schemeClr val="bg1">
              <a:lumMod val="75000"/>
              <a:alpha val="23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1534242"/>
            <a:ext cx="7589890" cy="48320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Зимующие птицы не боятся морозов и ухитряются добывать еду даже в самую холодную погоду. Они отыскивают насекомых, спрятавшихся в трещины коры, в щели домов и заборов, отыскивают плоды и семена лиственных растений, шишки хвойных деревьев с семенами. Но во время снегопадов, метелей и сильных морозов птицы голодают и даже погибают. Они прилетают к нашим жилищам за 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</a:t>
            </a:r>
          </a:p>
          <a:p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помощью</a:t>
            </a: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И мы с вами должны помочь 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</a:p>
          <a:p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пережить </a:t>
            </a:r>
            <a:r>
              <a:rPr lang="ru-RU" sz="28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зиму пернатым друзьям.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692694"/>
            <a:ext cx="607711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Помогайте птицам!</a:t>
            </a:r>
            <a:endParaRPr lang="ru-RU" sz="4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46444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180970" y="188640"/>
            <a:ext cx="8782084" cy="6480720"/>
          </a:xfrm>
          <a:prstGeom prst="snip2DiagRect">
            <a:avLst/>
          </a:prstGeom>
          <a:solidFill>
            <a:schemeClr val="bg1">
              <a:lumMod val="75000"/>
              <a:alpha val="23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692694"/>
            <a:ext cx="681981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Постройте кормушки!</a:t>
            </a:r>
            <a:endParaRPr lang="ru-RU" sz="4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2" name="Picture 2" descr="http://www.barbariki.ru/images/feeder/22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4066" y="1667354"/>
            <a:ext cx="2592288" cy="1990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5124" name="Picture 4" descr="http://4gazon.ru/wp-content/uploads/2013/07/kormushka-dlya-ptic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51128" y="1415056"/>
            <a:ext cx="2254651" cy="249499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5126" name="Picture 6" descr="http://img0.liveinternet.ru/images/attach/c/4/82/447/82447664_00062783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0685" y="4581128"/>
            <a:ext cx="2669021" cy="195294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5130" name="Picture 10" descr="http://500ptiz.ru/wp-content/uploads/2011/11/kormushki_birds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42827" y="4466856"/>
            <a:ext cx="2306949" cy="204313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5128" name="Picture 8" descr="http://xn----8sbiecm6bhdx8i.xn--p1ai/sites/default/files/kormushka_butilka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9681" y="3429000"/>
            <a:ext cx="2297661" cy="15591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10" name="Прямоугольник 9"/>
          <p:cNvSpPr/>
          <p:nvPr/>
        </p:nvSpPr>
        <p:spPr>
          <a:xfrm>
            <a:off x="5724128" y="1534242"/>
            <a:ext cx="2837362" cy="44012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морозы птицы с радостью полакомятся кормом, оставленным людьми в кормушках. Это поможет им пережить сильные холода.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10615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180970" y="188640"/>
            <a:ext cx="8782084" cy="6480720"/>
          </a:xfrm>
          <a:prstGeom prst="snip2DiagRect">
            <a:avLst/>
          </a:prstGeom>
          <a:solidFill>
            <a:schemeClr val="bg1">
              <a:lumMod val="75000"/>
              <a:alpha val="23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76503" y="692694"/>
            <a:ext cx="580190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Отгадайте загадки</a:t>
            </a:r>
            <a:endParaRPr lang="ru-RU" sz="4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02729" y="1977631"/>
            <a:ext cx="287472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Спинкою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зеленовата,</a:t>
            </a:r>
          </a:p>
          <a:p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Животиком желтовата,</a:t>
            </a:r>
          </a:p>
          <a:p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Чёрненькая шапочка</a:t>
            </a:r>
          </a:p>
          <a:p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 полоска шарфика</a:t>
            </a:r>
            <a:r>
              <a:rPr lang="ru-RU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26" name="Picture 2" descr="http://sergvlar.ru/wp-content/uploads/2011/04/46654_or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20558" y="1647681"/>
            <a:ext cx="2342820" cy="19833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11" name="Прямоугольник 10"/>
          <p:cNvSpPr/>
          <p:nvPr/>
        </p:nvSpPr>
        <p:spPr>
          <a:xfrm>
            <a:off x="4860032" y="4230959"/>
            <a:ext cx="2874728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небе кружит птичек стая,</a:t>
            </a:r>
          </a:p>
          <a:p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Стая, вовсе не простая!</a:t>
            </a:r>
          </a:p>
          <a:p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Стаю эту ты не бей:</a:t>
            </a:r>
          </a:p>
          <a:p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Стаю сизых … .</a:t>
            </a:r>
          </a:p>
        </p:txBody>
      </p:sp>
      <p:pic>
        <p:nvPicPr>
          <p:cNvPr id="1030" name="Picture 6" descr="http://upload.wikimedia.org/wikipedia/commons/a/aa/Go%C5%82%C4%85b1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30750" y="4039125"/>
            <a:ext cx="2057890" cy="201488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2788805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180970" y="188640"/>
            <a:ext cx="8782084" cy="6480720"/>
          </a:xfrm>
          <a:prstGeom prst="snip2DiagRect">
            <a:avLst/>
          </a:prstGeom>
          <a:solidFill>
            <a:schemeClr val="bg1">
              <a:lumMod val="75000"/>
              <a:alpha val="23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76503" y="692694"/>
            <a:ext cx="580190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Отгадайте загадки</a:t>
            </a:r>
            <a:endParaRPr lang="ru-RU" sz="4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419949" y="1728939"/>
            <a:ext cx="2874728" cy="163121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Найдешь её в своём дворе,</a:t>
            </a:r>
          </a:p>
          <a:p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Она на радость детворе.</a:t>
            </a:r>
          </a:p>
          <a:p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Ты обижать её не смей!</a:t>
            </a:r>
          </a:p>
          <a:p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Эта птичка - ...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375756" y="4022642"/>
            <a:ext cx="2874728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лесу, под щебет,</a:t>
            </a:r>
          </a:p>
          <a:p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Звон и свист,</a:t>
            </a:r>
          </a:p>
          <a:p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Стучит лесной телеграфист:</a:t>
            </a:r>
          </a:p>
          <a:p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"Здорово, дрозд, приятель!"</a:t>
            </a:r>
          </a:p>
          <a:p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 ставит подпись ...</a:t>
            </a:r>
          </a:p>
        </p:txBody>
      </p:sp>
      <p:pic>
        <p:nvPicPr>
          <p:cNvPr id="2050" name="Picture 2" descr="http://pticyrus.info/wp-content/uploads/2012/02/11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5616" y="1755075"/>
            <a:ext cx="2520280" cy="18902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2052" name="Picture 4" descr="http://www.goldensites.ru/media/1/B_73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18430" y="4005064"/>
            <a:ext cx="1919964" cy="20159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3012742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180970" y="188640"/>
            <a:ext cx="8782084" cy="6480720"/>
          </a:xfrm>
          <a:prstGeom prst="snip2DiagRect">
            <a:avLst/>
          </a:prstGeom>
          <a:solidFill>
            <a:schemeClr val="bg1">
              <a:lumMod val="75000"/>
              <a:alpha val="23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76503" y="692694"/>
            <a:ext cx="580190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Отгадайте загадки</a:t>
            </a:r>
            <a:endParaRPr lang="ru-RU" sz="4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61168" y="1700808"/>
            <a:ext cx="287472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Хочет с детства эта птица</a:t>
            </a:r>
          </a:p>
          <a:p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Стать известною певицей.</a:t>
            </a:r>
          </a:p>
          <a:p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День и ночь неугомонно</a:t>
            </a:r>
          </a:p>
          <a:p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" Кар–кар–кар! " – поёт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973400" y="4077072"/>
            <a:ext cx="287472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Чернокрылый,</a:t>
            </a:r>
          </a:p>
          <a:p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Красногрудый</a:t>
            </a:r>
          </a:p>
          <a:p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 зимой найдет приют:</a:t>
            </a:r>
          </a:p>
          <a:p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Не боится он простуды</a:t>
            </a:r>
          </a:p>
          <a:p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 С первым снегом</a:t>
            </a:r>
          </a:p>
          <a:p>
            <a:r>
              <a:rPr lang="ru-RU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Тут как тут!</a:t>
            </a:r>
          </a:p>
        </p:txBody>
      </p:sp>
      <p:pic>
        <p:nvPicPr>
          <p:cNvPr id="1028" name="Picture 4" descr="http://www.ua.all.biz/img/ua/catalog/1948833.jpe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43308" y="3971383"/>
            <a:ext cx="2234149" cy="215036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3074" name="Picture 2" descr="http://www.catarrh.narod.ru/gallery/raven0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9906" y="1551568"/>
            <a:ext cx="2317654" cy="20882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2000598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0" y="260648"/>
            <a:ext cx="8782084" cy="6480720"/>
          </a:xfrm>
          <a:prstGeom prst="snip2DiagRect">
            <a:avLst/>
          </a:prstGeom>
          <a:solidFill>
            <a:schemeClr val="bg1">
              <a:lumMod val="75000"/>
              <a:alpha val="23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-211156" y="692694"/>
            <a:ext cx="817724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4800" b="1" cap="none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ru-RU" sz="4800" b="1" cap="none" spc="30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Спасибо </a:t>
            </a:r>
            <a:r>
              <a:rPr lang="ru-RU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внимание!</a:t>
            </a:r>
            <a:endParaRPr lang="ru-RU" sz="4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973400" y="4077072"/>
            <a:ext cx="287472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endParaRPr lang="ru-RU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28" name="Picture 4" descr="http://www.ua.all.biz/img/ua/catalog/1948833.jpe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67744" y="3140967"/>
            <a:ext cx="4008812" cy="33123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1433423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двумя вырезанными противолежащими углами 4"/>
          <p:cNvSpPr/>
          <p:nvPr/>
        </p:nvSpPr>
        <p:spPr>
          <a:xfrm>
            <a:off x="180970" y="188640"/>
            <a:ext cx="8782084" cy="6480720"/>
          </a:xfrm>
          <a:prstGeom prst="snip2DiagRect">
            <a:avLst/>
          </a:prstGeom>
          <a:solidFill>
            <a:schemeClr val="bg1">
              <a:lumMod val="75000"/>
              <a:alpha val="23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80970" y="1484784"/>
            <a:ext cx="8782084" cy="267765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Образовательные цели:</a:t>
            </a:r>
          </a:p>
          <a:p>
            <a:pPr algn="ctr"/>
            <a:endParaRPr lang="ru-RU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Закрепление представления о зимующих птицах.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Расширение словарного запаса по теме «Зимующие птицы»</a:t>
            </a:r>
          </a:p>
          <a:p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(снегирь, ворона, синица, воробей, голубь, кормить, </a:t>
            </a:r>
          </a:p>
          <a:p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голодный, помогать, кормушка, крыло, хвост, клюв).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3574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8BCDE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с двумя вырезанными противолежащими углами 2"/>
          <p:cNvSpPr/>
          <p:nvPr/>
        </p:nvSpPr>
        <p:spPr>
          <a:xfrm>
            <a:off x="180970" y="188640"/>
            <a:ext cx="8782084" cy="6480720"/>
          </a:xfrm>
          <a:prstGeom prst="snip2DiagRect">
            <a:avLst/>
          </a:prstGeom>
          <a:solidFill>
            <a:schemeClr val="bg1">
              <a:lumMod val="75000"/>
              <a:alpha val="23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34465" y="1484784"/>
            <a:ext cx="7875105" cy="261610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Коррекционно-развивающие цели:</a:t>
            </a:r>
          </a:p>
          <a:p>
            <a:pPr algn="ctr"/>
            <a:endParaRPr lang="ru-RU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Развитие диалогической речи, зрительного </a:t>
            </a:r>
          </a:p>
          <a:p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внимания, мышления.</a:t>
            </a:r>
          </a:p>
          <a:p>
            <a:pPr algn="ctr"/>
            <a:endParaRPr lang="ru-RU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75374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с двумя вырезанными противолежащими углами 2"/>
          <p:cNvSpPr/>
          <p:nvPr/>
        </p:nvSpPr>
        <p:spPr>
          <a:xfrm>
            <a:off x="180970" y="188640"/>
            <a:ext cx="8782084" cy="6480720"/>
          </a:xfrm>
          <a:prstGeom prst="snip2DiagRect">
            <a:avLst/>
          </a:prstGeom>
          <a:solidFill>
            <a:schemeClr val="bg1">
              <a:lumMod val="75000"/>
              <a:alpha val="23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67545" y="1484784"/>
            <a:ext cx="8424936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Воспитательные цели:</a:t>
            </a:r>
          </a:p>
          <a:p>
            <a:pPr algn="ctr"/>
            <a:endParaRPr lang="ru-RU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Формирование навыков сотрудничества, взаимопонимания, доброжелательности, самостоятельности.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Воспитание любви и бережного отношения к природе.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27421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с двумя вырезанными противолежащими углами 2"/>
          <p:cNvSpPr/>
          <p:nvPr/>
        </p:nvSpPr>
        <p:spPr>
          <a:xfrm>
            <a:off x="180970" y="188640"/>
            <a:ext cx="8782084" cy="6480720"/>
          </a:xfrm>
          <a:prstGeom prst="snip2DiagRect">
            <a:avLst/>
          </a:prstGeom>
          <a:solidFill>
            <a:schemeClr val="bg1">
              <a:lumMod val="75000"/>
              <a:alpha val="23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1484784"/>
            <a:ext cx="6984776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Оборудование:</a:t>
            </a:r>
          </a:p>
          <a:p>
            <a:pPr algn="ctr"/>
            <a:endParaRPr lang="ru-RU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Картинки с изображением зимующих птиц.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Презентация.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Пьесы П. И. Чайковского из цикла «Времена года»</a:t>
            </a:r>
            <a:endParaRPr lang="ru-RU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91317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delayfoto.ru/wp-content/uploads/2012/11/%D0%B7%D0%B8%D0%BC%D0%B0-2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82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с двумя вырезанными противолежащими углами 4"/>
          <p:cNvSpPr/>
          <p:nvPr/>
        </p:nvSpPr>
        <p:spPr>
          <a:xfrm>
            <a:off x="180970" y="188640"/>
            <a:ext cx="8782084" cy="6480720"/>
          </a:xfrm>
          <a:prstGeom prst="snip2DiagRect">
            <a:avLst/>
          </a:prstGeom>
          <a:solidFill>
            <a:schemeClr val="bg1">
              <a:lumMod val="75000"/>
              <a:alpha val="23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99591" y="871319"/>
            <a:ext cx="6912338" cy="452431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 наступлением зимы многие птицы </a:t>
            </a:r>
          </a:p>
          <a:p>
            <a:r>
              <a:rPr lang="ru-RU" sz="4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покидают родные края. Однако, немало </a:t>
            </a:r>
          </a:p>
          <a:p>
            <a:r>
              <a:rPr lang="ru-RU" sz="48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из них остается зимовать вместе с нами…</a:t>
            </a:r>
            <a:endParaRPr lang="ru-RU" sz="48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15883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180970" y="188640"/>
            <a:ext cx="8782084" cy="6480720"/>
          </a:xfrm>
          <a:prstGeom prst="snip2DiagRect">
            <a:avLst/>
          </a:prstGeom>
          <a:solidFill>
            <a:schemeClr val="bg1">
              <a:lumMod val="75000"/>
              <a:alpha val="23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692694"/>
            <a:ext cx="552619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Зимующие птицы</a:t>
            </a:r>
            <a:endParaRPr lang="ru-RU" sz="4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http://grib-oxota.ru/wp-content/uploads/2013/04/s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00808"/>
            <a:ext cx="3333750" cy="20478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6" name="Прямоугольник 5"/>
          <p:cNvSpPr/>
          <p:nvPr/>
        </p:nvSpPr>
        <p:spPr>
          <a:xfrm>
            <a:off x="4211960" y="1700808"/>
            <a:ext cx="4535070" cy="44012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Летом синицы питаются только насекомыми. Зимой насекомые прячутся, и птичкам приходится плохо, зимой они прилетают к нашим домам за помощью. Они будут клевать всё, что дадите: зерно, крупу, крошки хлеба, кусочки мяса, несолёного сала. 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63789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180970" y="188640"/>
            <a:ext cx="8782084" cy="6480720"/>
          </a:xfrm>
          <a:prstGeom prst="snip2DiagRect">
            <a:avLst/>
          </a:prstGeom>
          <a:solidFill>
            <a:schemeClr val="bg1">
              <a:lumMod val="75000"/>
              <a:alpha val="23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420580" y="1695427"/>
            <a:ext cx="4535070" cy="44012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Снегирь чуть крупнее воробья, очень плотного сложения, сверху голубовато-серая с чёрным шапочка, подбородком, крыльями и хвостом, белыми надхвостьем и полосой на крыле, щёки и грудь у самцов красные или красно-розовые.</a:t>
            </a:r>
          </a:p>
        </p:txBody>
      </p:sp>
      <p:pic>
        <p:nvPicPr>
          <p:cNvPr id="4098" name="Picture 2" descr="http://pics.livejournal.com/ulitka_kg/pic/000ap7y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87968"/>
            <a:ext cx="3839790" cy="209443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7" name="Прямоугольник 6"/>
          <p:cNvSpPr/>
          <p:nvPr/>
        </p:nvSpPr>
        <p:spPr>
          <a:xfrm>
            <a:off x="611560" y="692694"/>
            <a:ext cx="552619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Зимующие птицы</a:t>
            </a:r>
            <a:endParaRPr lang="ru-RU" sz="4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72207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180970" y="188640"/>
            <a:ext cx="8782084" cy="6480720"/>
          </a:xfrm>
          <a:prstGeom prst="snip2DiagRect">
            <a:avLst/>
          </a:prstGeom>
          <a:solidFill>
            <a:schemeClr val="bg1">
              <a:lumMod val="75000"/>
              <a:alpha val="23000"/>
            </a:schemeClr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026420" y="1534242"/>
            <a:ext cx="4535070" cy="31085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 голубей туловище светло-серое, с беловатым надхвостьем и двумя тёмными полосами на внешней стороне крыльев. Обладает прекрасным зрением – различает цвета</a:t>
            </a:r>
          </a:p>
        </p:txBody>
      </p:sp>
      <p:pic>
        <p:nvPicPr>
          <p:cNvPr id="5122" name="Picture 2" descr="http://upload.wikimedia.org/wikipedia/commons/d/de/Orsopapera-colombo_002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1765203"/>
            <a:ext cx="3270844" cy="245313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8" name="Прямоугольник 7"/>
          <p:cNvSpPr/>
          <p:nvPr/>
        </p:nvSpPr>
        <p:spPr>
          <a:xfrm>
            <a:off x="611560" y="692694"/>
            <a:ext cx="552619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Зимующие птицы</a:t>
            </a:r>
            <a:endParaRPr lang="ru-RU" sz="4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07119" y="4510408"/>
            <a:ext cx="7454369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радуги и ультрафиолетовые лучи. Питается растительными кормами: семенами, ягодами, плодами фруктовых деревьев.</a:t>
            </a:r>
          </a:p>
          <a:p>
            <a:endParaRPr lang="ru-RU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58347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671</Words>
  <Application>Microsoft Office PowerPoint</Application>
  <PresentationFormat>Экран (4:3)</PresentationFormat>
  <Paragraphs>81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Sergei</dc:creator>
  <cp:lastModifiedBy>PC1</cp:lastModifiedBy>
  <cp:revision>43</cp:revision>
  <dcterms:created xsi:type="dcterms:W3CDTF">2013-11-30T07:31:00Z</dcterms:created>
  <dcterms:modified xsi:type="dcterms:W3CDTF">2023-12-06T06:08:23Z</dcterms:modified>
</cp:coreProperties>
</file>